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508" r:id="rId2"/>
    <p:sldId id="509" r:id="rId3"/>
    <p:sldId id="510" r:id="rId4"/>
    <p:sldId id="511" r:id="rId5"/>
    <p:sldId id="512" r:id="rId6"/>
    <p:sldId id="513" r:id="rId7"/>
    <p:sldId id="514" r:id="rId8"/>
    <p:sldId id="575" r:id="rId9"/>
    <p:sldId id="576" r:id="rId10"/>
    <p:sldId id="577" r:id="rId11"/>
    <p:sldId id="578" r:id="rId12"/>
    <p:sldId id="51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3DC5C-6A0F-424C-BFDA-14B3D113E7A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48B31-4511-4642-B3CD-2CF24DC0F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3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aseline="0" dirty="0"/>
              <a:t> core stability routine. Sequence building. Build into each lesson. Use as cool down. Learning technical terminology.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4712C-59C7-43D7-B7DC-325D42DCDD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7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28B1-11FE-4FF2-8E8A-3F914B320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B3655-DD22-4EBA-A083-399B6B866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2A02F-55DC-4188-AA42-952B5978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44BE7-96C4-46FF-A136-56D01EA8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26BA-AF63-4ED0-8D40-0D4C8504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99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7BD5-85CC-4B91-9AC5-45791244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BEDE0-35B3-4C79-87AD-D0E10A42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D575-A35C-46A0-BF85-A379C4C3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2EA48-EBF8-4DB9-A3CE-64D9C80D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425E9-A643-49E3-8BD8-D9572821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6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22B37-50FB-4BD7-B4DD-7FBD795C5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D077D-AA66-4C81-9F4E-C865CF434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77334-12A6-4346-AF97-3435558C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53B0-15C9-443E-B2F1-B4C8FCE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492D-146F-42F2-90F3-2DBA1649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F4DA-1722-448D-B549-99B6232D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9F54-F244-43BC-9D6C-2EB09BBB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E9CF-686B-4B19-8724-897C4E4B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3006-8084-473E-970B-BE594917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D6DE-8C8E-4C0B-B70D-FBEC7A7D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98D5-26A1-4297-8B57-6866A1C1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FCB1B-BAC1-4B90-AAF6-4DB3ADDD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0F092-44B8-4C1F-A307-F9432070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5B09-38CA-4C39-87D2-4EE2259F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C299-22D4-4958-88AD-5E23DC5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5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BF71-49C2-4AF1-94F8-222B61AF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5CB17-48A0-44DB-AD99-0206C6284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CAEA-AA9F-44A8-BAE8-93E601FA3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5B406-5333-48EB-BC9F-48C6D75D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ECE3A-B528-4C82-A59D-31FC32B1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EF996-731B-4FA7-A5AE-5554F1D3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34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C0EB-D62C-4751-956D-609F81E4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659C-044C-46A7-B9F3-1CE5E6892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7C77B-BE16-4582-AD2D-86ED80471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497EA-9438-4BE8-88D2-E93D89695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1839D-47DB-4DCB-827F-6A28A04E8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F3491-524A-4915-88D3-00BC126D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BDE3A-7E24-4CDB-AA3D-E027C4D6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CE9E-92B2-457F-8DA0-1E34BBE6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98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300F-E808-472E-B64D-1ED0C81E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616A4-13F9-45C3-8ABC-A50012A0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7BC2B-FCE2-4CBB-AC43-BD174C75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A68AC-8CEA-4CE0-88A6-1C2571D4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1BAA-F360-470C-88D2-5A9311C8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B4D8A-3054-4C9A-9122-8D749E37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092C1-2165-4E79-B123-D0599F15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12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1561-959E-4DB4-8814-DDA0A294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A3789-BE0F-4F5D-BE33-2BD8DDFD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27EC-76A9-48B6-8C61-DF68B4D0A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CB4FD-586F-4E4A-A5E1-2FAE83DF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6FFF1-3106-42DD-AB0D-B17D9A90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86D52-854C-4384-867C-6DD7B659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05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EE95-DF75-493F-9F24-ED206DBB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76C5C-CFC9-43B6-83EB-BED0F2F56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4B930-53CA-4252-8D62-A31067086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7234-BF57-43A7-B3E9-C7944A08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9B489-138D-469F-9701-203DA49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B83D5-46B4-4D94-8FB5-995700AB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50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949C2-C744-4736-BF4E-7DA485B3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FEB-0490-47C5-9079-112DF4E2D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9D591-02F7-4092-A70F-767B68341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5063-6746-4EA3-B6DC-3E5EDEAA3354}" type="datetimeFigureOut">
              <a:rPr lang="en-GB" smtClean="0"/>
              <a:t>01/04/2020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A27F0-CC7C-4806-880A-94BBA15A1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E86EE-AA16-4258-9678-E1B12664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DB7E-3804-4C9C-B008-49A01038AD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124744"/>
            <a:ext cx="6768752" cy="4176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3893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STRETCHING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613D8-04E0-4757-AFF9-5AB0D83D0ACB}"/>
              </a:ext>
            </a:extLst>
          </p:cNvPr>
          <p:cNvSpPr txBox="1"/>
          <p:nvPr/>
        </p:nvSpPr>
        <p:spPr>
          <a:xfrm>
            <a:off x="149230" y="5430027"/>
            <a:ext cx="8918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to do static stretches during the warm up (rather than dynamic) because it is relevant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what will happen in the lesson. – you should insist on control, good body tension and clear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shapes.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3FEB8-850C-456D-8DBD-914E422896C3}"/>
              </a:ext>
            </a:extLst>
          </p:cNvPr>
          <p:cNvSpPr txBox="1"/>
          <p:nvPr/>
        </p:nvSpPr>
        <p:spPr>
          <a:xfrm>
            <a:off x="457199" y="297181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KS1 gymnastics</a:t>
            </a:r>
          </a:p>
        </p:txBody>
      </p:sp>
    </p:spTree>
    <p:extLst>
      <p:ext uri="{BB962C8B-B14F-4D97-AF65-F5344CB8AC3E}">
        <p14:creationId xmlns:p14="http://schemas.microsoft.com/office/powerpoint/2010/main" val="380387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81013"/>
            <a:ext cx="3960440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6283"/>
            <a:ext cx="4294956" cy="286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4437" y="332656"/>
            <a:ext cx="2852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dog</a:t>
            </a:r>
          </a:p>
        </p:txBody>
      </p:sp>
    </p:spTree>
    <p:extLst>
      <p:ext uri="{BB962C8B-B14F-4D97-AF65-F5344CB8AC3E}">
        <p14:creationId xmlns:p14="http://schemas.microsoft.com/office/powerpoint/2010/main" val="106933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7E1B2-C6CA-4B37-8C51-B9E65F5AA3AB}"/>
              </a:ext>
            </a:extLst>
          </p:cNvPr>
          <p:cNvSpPr txBox="1"/>
          <p:nvPr/>
        </p:nvSpPr>
        <p:spPr>
          <a:xfrm>
            <a:off x="174557" y="765545"/>
            <a:ext cx="896944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next slide is very important. Many children have difficulty sitting at a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any length of time because they have very poor core muscles.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 this after the warm up, it will help them to build up their core muscles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well as increasing their vocabulary, learning how to build a routine and having fun.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would do the first three positions in the first lesson and then add a few more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can start off holding each position for 3 seconds and slowly build it up to 8 seconds.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could take photos of the children who show good tension, clear shapes and the correct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positioning of body parts – then swap them with the ones that I have taken from the internet.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02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525" y="133150"/>
            <a:ext cx="417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STABILITY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321" y="133149"/>
            <a:ext cx="2925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muscles are stabilizing the body?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muscles are being strengthened?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Emphasize good form while holding positions.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/>
          <a:stretch/>
        </p:blipFill>
        <p:spPr bwMode="auto">
          <a:xfrm>
            <a:off x="7328045" y="2894028"/>
            <a:ext cx="1620962" cy="177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4" y="3053953"/>
            <a:ext cx="2154708" cy="14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2" y="3140968"/>
            <a:ext cx="2753668" cy="118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19" y="49338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68"/>
          <a:stretch/>
        </p:blipFill>
        <p:spPr bwMode="auto">
          <a:xfrm>
            <a:off x="5660812" y="964147"/>
            <a:ext cx="2752506" cy="174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0" y="1080559"/>
            <a:ext cx="2239339" cy="14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31882" y="1762141"/>
            <a:ext cx="386579" cy="1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60432" y="2084051"/>
            <a:ext cx="131398" cy="684622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44563" y="3731039"/>
            <a:ext cx="432048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71600" y="4589197"/>
            <a:ext cx="864096" cy="10590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61427" y="1804427"/>
            <a:ext cx="386579" cy="1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11900" y="3861048"/>
            <a:ext cx="896404" cy="1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1082" y="2225820"/>
            <a:ext cx="1514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STRADDLE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5171" y="1080559"/>
            <a:ext cx="1514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SUPPORT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4942" y="3989591"/>
            <a:ext cx="88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58238" y="4154863"/>
            <a:ext cx="84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6595" y="4321608"/>
            <a:ext cx="1514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SIT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26859" y="4914658"/>
            <a:ext cx="142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CHILDS POSE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32" y="5198531"/>
            <a:ext cx="1684396" cy="11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4211960" y="5511528"/>
            <a:ext cx="1049467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18309" y="5203751"/>
            <a:ext cx="82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COBRA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5" y="1012763"/>
            <a:ext cx="1953568" cy="14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629" y="1000757"/>
            <a:ext cx="93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SIT</a:t>
            </a:r>
          </a:p>
        </p:txBody>
      </p:sp>
    </p:spTree>
    <p:extLst>
      <p:ext uri="{BB962C8B-B14F-4D97-AF65-F5344CB8AC3E}">
        <p14:creationId xmlns:p14="http://schemas.microsoft.com/office/powerpoint/2010/main" val="34369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55042" r="26120" b="10523"/>
          <a:stretch/>
        </p:blipFill>
        <p:spPr bwMode="auto">
          <a:xfrm>
            <a:off x="4083939" y="2204864"/>
            <a:ext cx="4954331" cy="201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548680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Pea Bug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5" t="20559" r="26315" b="61186"/>
          <a:stretch/>
        </p:blipFill>
        <p:spPr bwMode="auto">
          <a:xfrm>
            <a:off x="395536" y="1720602"/>
            <a:ext cx="394452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3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748" y="260648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Giraffe</a:t>
            </a:r>
          </a:p>
        </p:txBody>
      </p:sp>
      <p:pic>
        <p:nvPicPr>
          <p:cNvPr id="4100" name="Picture 4" descr="http://thefuntimesguide.com/wp-content/uploads/tall-giraff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240360" cy="48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K:\HP\HP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7" t="29394" r="8220" b="48912"/>
          <a:stretch/>
        </p:blipFill>
        <p:spPr bwMode="auto">
          <a:xfrm rot="10800000">
            <a:off x="1398711" y="1183977"/>
            <a:ext cx="2808314" cy="52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7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748" y="260648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Meerkat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0" y="2511749"/>
            <a:ext cx="3600400" cy="17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2" y="1767878"/>
            <a:ext cx="4877779" cy="324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5290" y="27940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Angry Bear</a:t>
            </a:r>
          </a:p>
        </p:txBody>
      </p:sp>
      <p:pic>
        <p:nvPicPr>
          <p:cNvPr id="3074" name="Picture 2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1778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-25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9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318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4718" r="38571" b="15619"/>
          <a:stretch/>
        </p:blipFill>
        <p:spPr bwMode="auto">
          <a:xfrm>
            <a:off x="4932040" y="1484344"/>
            <a:ext cx="2918629" cy="476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K:\HP\HP0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4" t="57694" b="11194"/>
          <a:stretch/>
        </p:blipFill>
        <p:spPr bwMode="auto">
          <a:xfrm>
            <a:off x="1547664" y="1202730"/>
            <a:ext cx="2088232" cy="54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54868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456DD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Flamingo</a:t>
            </a:r>
          </a:p>
        </p:txBody>
      </p:sp>
      <p:pic>
        <p:nvPicPr>
          <p:cNvPr id="2050" name="Picture 2" descr="http://images.mudfooted.com/Flamingo-standing-on-one-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76465" cy="35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419"/>
            <a:ext cx="24384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1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54868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70AD47">
                          <a:shade val="50000"/>
                          <a:satMod val="190000"/>
                        </a:srgbClr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Shark</a:t>
            </a:r>
          </a:p>
        </p:txBody>
      </p:sp>
      <p:pic>
        <p:nvPicPr>
          <p:cNvPr id="3074" name="Picture 2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1778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-25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9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iraimages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318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59" y="2132856"/>
            <a:ext cx="2885306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K:\HP\HP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9" t="4722" b="85556"/>
          <a:stretch/>
        </p:blipFill>
        <p:spPr bwMode="auto">
          <a:xfrm rot="10800000">
            <a:off x="226476" y="2247222"/>
            <a:ext cx="55488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5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76425"/>
            <a:ext cx="857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1396" y="332656"/>
            <a:ext cx="2545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cat</a:t>
            </a:r>
          </a:p>
        </p:txBody>
      </p:sp>
    </p:spTree>
    <p:extLst>
      <p:ext uri="{BB962C8B-B14F-4D97-AF65-F5344CB8AC3E}">
        <p14:creationId xmlns:p14="http://schemas.microsoft.com/office/powerpoint/2010/main" val="168335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91930" cy="27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7555"/>
            <a:ext cx="2886050" cy="27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2735" y="188640"/>
            <a:ext cx="4445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assoonPrimaryInfant" pitchFamily="2" charset="0"/>
                <a:ea typeface="+mn-ea"/>
                <a:cs typeface="+mn-cs"/>
              </a:rPr>
              <a:t>The butterfly</a:t>
            </a:r>
          </a:p>
        </p:txBody>
      </p:sp>
    </p:spTree>
    <p:extLst>
      <p:ext uri="{BB962C8B-B14F-4D97-AF65-F5344CB8AC3E}">
        <p14:creationId xmlns:p14="http://schemas.microsoft.com/office/powerpoint/2010/main" val="1297230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261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SassoonPrimaryInfant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gail halls</cp:lastModifiedBy>
  <cp:revision>1</cp:revision>
  <dcterms:created xsi:type="dcterms:W3CDTF">2020-04-01T14:26:24Z</dcterms:created>
  <dcterms:modified xsi:type="dcterms:W3CDTF">2020-04-01T14:27:59Z</dcterms:modified>
</cp:coreProperties>
</file>